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9"/>
    <p:restoredTop sz="94687"/>
  </p:normalViewPr>
  <p:slideViewPr>
    <p:cSldViewPr snapToGrid="0" snapToObjects="1" showGuides="1">
      <p:cViewPr>
        <p:scale>
          <a:sx n="91" d="100"/>
          <a:sy n="91" d="100"/>
        </p:scale>
        <p:origin x="888" y="4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719BB8-F9F2-7749-A85A-3DF795368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6BB895-DDF4-0E4B-AD0E-D926B71D4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0D22AC-C106-D747-8F3B-309A8B73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4F84C3-FEB8-7548-BB41-FB8CDD78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EB8563-358E-DE45-BF83-43540510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526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39B73B-4F33-B74C-B4E0-E9729703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AAFF677-67F6-EF4B-9338-8D204C03A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16A88A-402B-334F-9B98-FE3711169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E6E42E-DD5A-2640-B7ED-3ED75E37B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844703-AAD0-7B42-BF72-D66CBBD6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62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D773DD4-F7E9-9047-AAF8-5AA4D9061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4BF94F-84B2-4F45-8885-429F87C04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EAC84B-93DC-DE43-B8B9-E9341D18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C051E7-364C-1D4C-A31F-08DCF6712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D5A4C9-B872-514F-992F-00A6F84A9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337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99E69D-67DD-2341-8083-C25E5B479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84F340-BB3E-0647-90FD-FB5A0C278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67CC4E-D352-E14D-8643-6659EA7C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DF3EFAC-5D7A-894C-BBC8-19C392B52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F39CA8-5F61-6343-9F93-AC5516946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0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E263C8-F9C4-E747-A0E6-F0219A01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535DAE-0308-FE4A-9D94-B444A27F1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AB6415-777E-444A-89A4-E2B88CB30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CC8192-3A1A-5042-81EB-45184F4C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F53856-F361-C747-A5DB-67F1A4B5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29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41E9D5-0AF1-D44E-A015-EC7779FDE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5ACE5A-3BB8-FA4C-A006-CC1C19793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F2C8D76-C17D-2F49-AB26-96434E1F1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0266CAE-3445-D44A-8061-AD3CDA384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F0BF07-65B4-9E40-A36A-35F7DE40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19FC7E-544D-F744-98FA-87E2B73D9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59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031742-D43B-194D-9861-BB5187B8E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21C91E-0D50-2647-985D-B144A2FCA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AE59FF-A3D1-9047-B38A-4DABE3D6A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A5AD7DB-D3DC-004D-8037-4158B727F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A27604C-A500-5D48-8632-02B293D7C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1756A7E-13CB-8A4F-9EE7-87A83180A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3631EEA-FED4-3A4F-8D51-B5FDEEEA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E85404E-25D8-044A-992D-93DB6458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22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E18DFC-F1D0-8C4D-AAE6-6A2BE7BB2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45D1CC0-27D4-B04A-B04C-43D45D984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137C1E1-C85F-C947-8BD0-4833B3A71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F233D33-E0D7-064C-961E-EA79A6F64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560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6639E25-D9B3-6147-BCD5-FBE4DA582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6507922-9F28-F048-B983-23EBA71D6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D9569F9-8D18-6F45-97AE-3BDCD2B5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12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0220E-75D9-4E48-A9B6-A529DE84E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E8EADB-0C24-874F-88E8-7E8863D9B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60CB37-A8E6-BD4A-B7D9-EAAAB3A04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1B815E-F675-5C48-AF74-AC722845F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28E51E-42AB-344F-9F11-EFA96C369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245623-48C9-BC40-8D6F-0F93D4F4D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715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6F859B-D956-DE4D-AD6B-BA46E8F4A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D9ED5DC-0094-444F-AE1C-C20FC99EC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1CC13-CF3B-0E45-8265-932A2FECF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8DCF94-73CF-9E41-BDCC-65D27451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A70DBC5-9B81-A84B-B73D-364E712EE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D909965-A112-1D4F-849B-8609796A1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306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524F7A5-0560-5243-B8B6-EE8F21B3D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B3D6FE-ADDB-354F-B15D-74828FE28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13071F-BFB6-D346-B136-003607F6B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4D717-0B3B-6446-9225-D4DF60575291}" type="datetimeFigureOut">
              <a:rPr lang="sv-SE" smtClean="0"/>
              <a:t>2020-05-28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8C9041-4D0C-FE42-A306-406399EB1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99A84D-C0F0-5341-8752-D54ED6C37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7803F-61A3-C34F-9AF7-A5B503AA98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2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129B93-B1CA-604C-BFAF-A23553995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322" y="545990"/>
            <a:ext cx="1208598" cy="285735"/>
          </a:xfrm>
        </p:spPr>
        <p:txBody>
          <a:bodyPr>
            <a:noAutofit/>
          </a:bodyPr>
          <a:lstStyle/>
          <a:p>
            <a:r>
              <a:rPr lang="sv-SE" sz="1600" dirty="0">
                <a:latin typeface="Gotham Medium" panose="02000604040000020004" pitchFamily="2" charset="0"/>
              </a:rPr>
              <a:t>Partners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8B5C24F-6A43-8A4C-AC15-28828E55DBF2}"/>
              </a:ext>
            </a:extLst>
          </p:cNvPr>
          <p:cNvSpPr/>
          <p:nvPr/>
        </p:nvSpPr>
        <p:spPr>
          <a:xfrm>
            <a:off x="437322" y="413468"/>
            <a:ext cx="11105321" cy="56586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96C8197-1E5F-5E4E-86F0-9749CB545846}"/>
              </a:ext>
            </a:extLst>
          </p:cNvPr>
          <p:cNvSpPr/>
          <p:nvPr/>
        </p:nvSpPr>
        <p:spPr>
          <a:xfrm>
            <a:off x="437323" y="413468"/>
            <a:ext cx="2195041" cy="3667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21F840B6-6ADA-B24C-BF36-19D54458A996}"/>
              </a:ext>
            </a:extLst>
          </p:cNvPr>
          <p:cNvSpPr/>
          <p:nvPr/>
        </p:nvSpPr>
        <p:spPr>
          <a:xfrm>
            <a:off x="437322" y="4081464"/>
            <a:ext cx="11105321" cy="19906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23D1AA1-E2DA-3A4A-ABF4-CE33EF49BA5A}"/>
              </a:ext>
            </a:extLst>
          </p:cNvPr>
          <p:cNvSpPr/>
          <p:nvPr/>
        </p:nvSpPr>
        <p:spPr>
          <a:xfrm>
            <a:off x="2632364" y="413467"/>
            <a:ext cx="2195041" cy="366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127B1A0-6C17-C548-AF12-0B0625CF5CC8}"/>
              </a:ext>
            </a:extLst>
          </p:cNvPr>
          <p:cNvSpPr/>
          <p:nvPr/>
        </p:nvSpPr>
        <p:spPr>
          <a:xfrm>
            <a:off x="4827002" y="413466"/>
            <a:ext cx="2324349" cy="3667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D5AE8E1-6F2E-A645-93EE-E51A70A13659}"/>
              </a:ext>
            </a:extLst>
          </p:cNvPr>
          <p:cNvSpPr/>
          <p:nvPr/>
        </p:nvSpPr>
        <p:spPr>
          <a:xfrm>
            <a:off x="7151755" y="413467"/>
            <a:ext cx="2195444" cy="36679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875FB279-4A1F-364D-BFB2-AD274FCCA1C7}"/>
              </a:ext>
            </a:extLst>
          </p:cNvPr>
          <p:cNvSpPr/>
          <p:nvPr/>
        </p:nvSpPr>
        <p:spPr>
          <a:xfrm>
            <a:off x="7151351" y="2251738"/>
            <a:ext cx="2195848" cy="1829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CF75C76-025C-9144-B324-FC109F677AC9}"/>
              </a:ext>
            </a:extLst>
          </p:cNvPr>
          <p:cNvSpPr/>
          <p:nvPr/>
        </p:nvSpPr>
        <p:spPr>
          <a:xfrm>
            <a:off x="2631961" y="2247463"/>
            <a:ext cx="2195041" cy="183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798FC302-5D80-3E49-BFD9-8842585A6610}"/>
              </a:ext>
            </a:extLst>
          </p:cNvPr>
          <p:cNvSpPr txBox="1">
            <a:spLocks/>
          </p:cNvSpPr>
          <p:nvPr/>
        </p:nvSpPr>
        <p:spPr>
          <a:xfrm>
            <a:off x="2631558" y="545989"/>
            <a:ext cx="1380620" cy="3119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Aktiviteter</a:t>
            </a:r>
          </a:p>
        </p:txBody>
      </p:sp>
      <p:sp>
        <p:nvSpPr>
          <p:cNvPr id="15" name="Rubrik 1">
            <a:extLst>
              <a:ext uri="{FF2B5EF4-FFF2-40B4-BE49-F238E27FC236}">
                <a16:creationId xmlns:a16="http://schemas.microsoft.com/office/drawing/2014/main" id="{680A82B0-EE7C-5442-9DA5-29CD1F78FCC5}"/>
              </a:ext>
            </a:extLst>
          </p:cNvPr>
          <p:cNvSpPr txBox="1">
            <a:spLocks/>
          </p:cNvSpPr>
          <p:nvPr/>
        </p:nvSpPr>
        <p:spPr>
          <a:xfrm>
            <a:off x="4826197" y="545988"/>
            <a:ext cx="2055654" cy="3119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Värdeerbjudande</a:t>
            </a:r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13FF5A88-00F6-894B-9E66-E7F45FAC385A}"/>
              </a:ext>
            </a:extLst>
          </p:cNvPr>
          <p:cNvSpPr txBox="1">
            <a:spLocks/>
          </p:cNvSpPr>
          <p:nvPr/>
        </p:nvSpPr>
        <p:spPr>
          <a:xfrm>
            <a:off x="7151756" y="557404"/>
            <a:ext cx="1781230" cy="2875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Kundrelationer</a:t>
            </a:r>
          </a:p>
        </p:txBody>
      </p:sp>
      <p:sp>
        <p:nvSpPr>
          <p:cNvPr id="17" name="Rubrik 1">
            <a:extLst>
              <a:ext uri="{FF2B5EF4-FFF2-40B4-BE49-F238E27FC236}">
                <a16:creationId xmlns:a16="http://schemas.microsoft.com/office/drawing/2014/main" id="{9AECEA8E-E110-D440-9E8F-FE58AC251AEF}"/>
              </a:ext>
            </a:extLst>
          </p:cNvPr>
          <p:cNvSpPr txBox="1">
            <a:spLocks/>
          </p:cNvSpPr>
          <p:nvPr/>
        </p:nvSpPr>
        <p:spPr>
          <a:xfrm>
            <a:off x="9345988" y="538340"/>
            <a:ext cx="1781231" cy="2875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Kundsegment</a:t>
            </a:r>
          </a:p>
        </p:txBody>
      </p:sp>
      <p:sp>
        <p:nvSpPr>
          <p:cNvPr id="18" name="Rubrik 1">
            <a:extLst>
              <a:ext uri="{FF2B5EF4-FFF2-40B4-BE49-F238E27FC236}">
                <a16:creationId xmlns:a16="http://schemas.microsoft.com/office/drawing/2014/main" id="{46CA86FF-E0EA-3E45-B251-717C7CA9BA84}"/>
              </a:ext>
            </a:extLst>
          </p:cNvPr>
          <p:cNvSpPr txBox="1">
            <a:spLocks/>
          </p:cNvSpPr>
          <p:nvPr/>
        </p:nvSpPr>
        <p:spPr>
          <a:xfrm>
            <a:off x="2586469" y="2387132"/>
            <a:ext cx="1250103" cy="2933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Resurser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D944F110-C819-C147-8DAD-C1378D7D6D8A}"/>
              </a:ext>
            </a:extLst>
          </p:cNvPr>
          <p:cNvSpPr txBox="1">
            <a:spLocks/>
          </p:cNvSpPr>
          <p:nvPr/>
        </p:nvSpPr>
        <p:spPr>
          <a:xfrm>
            <a:off x="7150949" y="2387130"/>
            <a:ext cx="1100638" cy="295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Kanaler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61851E04-7B30-BF47-AB3B-50982491A8EE}"/>
              </a:ext>
            </a:extLst>
          </p:cNvPr>
          <p:cNvSpPr/>
          <p:nvPr/>
        </p:nvSpPr>
        <p:spPr>
          <a:xfrm>
            <a:off x="437323" y="4081461"/>
            <a:ext cx="5658678" cy="19906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ubrik 1">
            <a:extLst>
              <a:ext uri="{FF2B5EF4-FFF2-40B4-BE49-F238E27FC236}">
                <a16:creationId xmlns:a16="http://schemas.microsoft.com/office/drawing/2014/main" id="{C9F3EE0E-A221-9943-A0B8-8130EE4D8661}"/>
              </a:ext>
            </a:extLst>
          </p:cNvPr>
          <p:cNvSpPr txBox="1">
            <a:spLocks/>
          </p:cNvSpPr>
          <p:nvPr/>
        </p:nvSpPr>
        <p:spPr>
          <a:xfrm>
            <a:off x="437323" y="4221129"/>
            <a:ext cx="198232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Kostnadsstruktur</a:t>
            </a:r>
          </a:p>
        </p:txBody>
      </p:sp>
      <p:sp>
        <p:nvSpPr>
          <p:cNvPr id="23" name="Rubrik 1">
            <a:extLst>
              <a:ext uri="{FF2B5EF4-FFF2-40B4-BE49-F238E27FC236}">
                <a16:creationId xmlns:a16="http://schemas.microsoft.com/office/drawing/2014/main" id="{35851EF0-8207-3B47-B9CF-DCA2ADEE7B9A}"/>
              </a:ext>
            </a:extLst>
          </p:cNvPr>
          <p:cNvSpPr txBox="1">
            <a:spLocks/>
          </p:cNvSpPr>
          <p:nvPr/>
        </p:nvSpPr>
        <p:spPr>
          <a:xfrm>
            <a:off x="6056546" y="4225205"/>
            <a:ext cx="219504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>
                <a:latin typeface="Gotham Medium" panose="02000604040000020004" pitchFamily="2" charset="0"/>
              </a:rPr>
              <a:t>Intäktsströmmar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EB0EFB84-7A6A-3A4E-B994-B112FDA7D309}"/>
              </a:ext>
            </a:extLst>
          </p:cNvPr>
          <p:cNvSpPr/>
          <p:nvPr/>
        </p:nvSpPr>
        <p:spPr>
          <a:xfrm>
            <a:off x="0" y="6300597"/>
            <a:ext cx="12192000" cy="557404"/>
          </a:xfrm>
          <a:prstGeom prst="rect">
            <a:avLst/>
          </a:prstGeom>
          <a:solidFill>
            <a:srgbClr val="DD6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7" name="Bildobjekt 26">
            <a:extLst>
              <a:ext uri="{FF2B5EF4-FFF2-40B4-BE49-F238E27FC236}">
                <a16:creationId xmlns:a16="http://schemas.microsoft.com/office/drawing/2014/main" id="{76502982-5B46-7A42-99FD-3353C2DB0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1814" y="6444532"/>
            <a:ext cx="1501474" cy="29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9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Macintosh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Medium</vt:lpstr>
      <vt:lpstr>Office-tema</vt:lpstr>
      <vt:lpstr>Partners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</dc:title>
  <dc:creator>Elsa Engberg</dc:creator>
  <cp:lastModifiedBy>Elsa Engberg</cp:lastModifiedBy>
  <cp:revision>2</cp:revision>
  <dcterms:created xsi:type="dcterms:W3CDTF">2020-05-28T09:02:40Z</dcterms:created>
  <dcterms:modified xsi:type="dcterms:W3CDTF">2020-05-28T09:16:42Z</dcterms:modified>
</cp:coreProperties>
</file>